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sldIdLst>
    <p:sldId id="297" r:id="rId5"/>
    <p:sldId id="299" r:id="rId6"/>
  </p:sldIdLst>
  <p:sldSz cx="7559675" cy="106918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7B7"/>
    <a:srgbClr val="65B3D7"/>
    <a:srgbClr val="ECECEC"/>
    <a:srgbClr val="48A6D0"/>
    <a:srgbClr val="32B4D8"/>
    <a:srgbClr val="DDF5FB"/>
    <a:srgbClr val="C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AD7FD-42BA-4362-A816-5EA3ADBFA6A2}" v="14" dt="2024-07-25T09:45:59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02" y="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8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6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0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81F47-B17A-4D7B-8A4C-CBD40D192D93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C7E9-6CF4-43B8-9ECB-22A88196C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931" y="1990362"/>
            <a:ext cx="2123109" cy="80723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8610" y="2102897"/>
            <a:ext cx="1913157" cy="1653558"/>
          </a:xfrm>
          <a:prstGeom prst="rect">
            <a:avLst/>
          </a:prstGeom>
          <a:solidFill>
            <a:srgbClr val="48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7901" y="2243524"/>
            <a:ext cx="5131166" cy="91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ПРОЕКТ 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Менің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алғашқы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тәжірибем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Мастер класс «Волшебные кексы»  </a:t>
            </a:r>
          </a:p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базе  КГУ  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Ленинградский  сельскохозяйственный колледж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470974" y="2283582"/>
            <a:ext cx="1523557" cy="94384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4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ПЕРИОД </a:t>
            </a:r>
            <a:r>
              <a:rPr kumimoji="0" lang="ru-RU" sz="1200" b="1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2700" marR="5080" lvl="0" indent="0" algn="ctr" defTabSz="914400" rtl="0" eaLnBrk="1" fontAlgn="auto" latinLnBrk="0" hangingPunct="1">
              <a:lnSpc>
                <a:spcPct val="104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1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03 июня</a:t>
            </a:r>
            <a:r>
              <a:rPr kumimoji="0" lang="ru-RU" sz="1200" b="0" i="0" u="none" strike="noStrike" kern="1200" cap="none" spc="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30 июня</a:t>
            </a:r>
            <a:endParaRPr kumimoji="0" lang="ru-RU" sz="1200" b="0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года</a:t>
            </a:r>
          </a:p>
        </p:txBody>
      </p:sp>
      <p:sp>
        <p:nvSpPr>
          <p:cNvPr id="14" name="object 15"/>
          <p:cNvSpPr txBox="1"/>
          <p:nvPr/>
        </p:nvSpPr>
        <p:spPr>
          <a:xfrm>
            <a:off x="923925" y="3257550"/>
            <a:ext cx="5465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FF00"/>
                </a:solidFill>
                <a:latin typeface="Arial"/>
                <a:cs typeface="Arial"/>
              </a:rPr>
              <a:t>80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265901" y="3362325"/>
            <a:ext cx="8037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</a:t>
            </a:r>
            <a:r>
              <a:rPr kumimoji="0" sz="1200" b="1" i="0" u="none" strike="noStrike" kern="1200" cap="none" spc="-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sz="1200" b="1" i="0" u="none" strike="noStrike" kern="1200" cap="none" spc="-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</a:t>
            </a:r>
            <a:r>
              <a:rPr kumimoji="0" lang="ru-RU" sz="12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409701" y="3200400"/>
            <a:ext cx="5524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ДЕТЕЙ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200" b="1" i="0" u="none" strike="noStrike" kern="1200" cap="none" spc="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2314575" y="3259376"/>
            <a:ext cx="5114925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ДЕТЕЙ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 желающие дети 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Дети  из сельской местности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2343150" y="4067612"/>
            <a:ext cx="4329950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kumimoji="0" sz="1400" b="1" i="0" u="none" strike="noStrike" kern="1200" cap="none" spc="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13970" marR="0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- 14 лет</a:t>
            </a:r>
          </a:p>
        </p:txBody>
      </p:sp>
      <p:sp>
        <p:nvSpPr>
          <p:cNvPr id="19" name="object 17"/>
          <p:cNvSpPr txBox="1"/>
          <p:nvPr/>
        </p:nvSpPr>
        <p:spPr>
          <a:xfrm>
            <a:off x="2324100" y="4714876"/>
            <a:ext cx="4682342" cy="138627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Формирование у учащихся практических трудовых навыков, основ финансовой грамотности и профессиональной ориентации через участие в мастер-классе по приготовлению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кексов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на базе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Ленинградского сельскохозяйственного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колледжа.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2675" y="6286500"/>
            <a:ext cx="465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ОПИСАНИЕ ПРОЕКТА</a:t>
            </a:r>
          </a:p>
          <a:p>
            <a:pPr lvl="0" algn="just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рамках проекта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Менің алғашқы тәжірибем»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учащиеся принимают участие в практическом мастер-классе по приготовлению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кексов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базе КГУ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«Ленинградский сельскохозяйственный колледж»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ходе работы участники освоят  базовые кулинарные навыки, познакомятся с организацией рабочего процесса, правилами техники безопасности и элементами расчёта себестоимости продукции. Кейс демонстрирует развитие у школьников уважения к труду, интереса к рабочим профессиям и понимания ценности заработка через практическую деятельность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1903385" y="358220"/>
            <a:ext cx="4613869" cy="419346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spc="35" dirty="0">
                <a:solidFill>
                  <a:prstClr val="black"/>
                </a:solidFill>
                <a:latin typeface="Arial" panose="020B0604020202020204" pitchFamily="34" charset="0"/>
                <a:cs typeface="Aharoni" pitchFamily="2" charset="-79"/>
              </a:rPr>
              <a:t>О</a:t>
            </a:r>
            <a:r>
              <a:rPr kumimoji="0" sz="1100" b="1" i="0" u="none" strike="noStrike" kern="1200" cap="none" spc="3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РГАНИЗАЦИЯ</a:t>
            </a:r>
            <a:r>
              <a:rPr kumimoji="0" sz="1100" b="1" i="0" u="none" strike="noStrike" kern="1200" cap="none" spc="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ОЗДОРОВИТЕЛЬНОГО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ОТДЫХА,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ДОСУГА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И</a:t>
            </a:r>
            <a:r>
              <a:rPr kumimoji="0" sz="1100" b="1" i="0" u="none" strike="noStrike" kern="120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ЗАНЯТОСТИ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ДЕТЕЙ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7654" y="827903"/>
            <a:ext cx="550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СЕВЕРО-КАЗАХСТАНСКАЯ ОБЛАСТЬ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АКЖАРСКИЙ РАЙОН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Ленинградский сельскохозяйственный колледж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198457" y="10139140"/>
            <a:ext cx="361218" cy="353143"/>
          </a:xfrm>
          <a:prstGeom prst="rect">
            <a:avLst/>
          </a:prstGeom>
          <a:solidFill>
            <a:srgbClr val="48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BA470-8F23-4356-BDEC-E143E68ED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6" y="3756455"/>
            <a:ext cx="1913157" cy="1495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E9B07C-56D6-4EDB-8D59-82AB3131F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9" y="5251622"/>
            <a:ext cx="1913158" cy="1594021"/>
          </a:xfrm>
          <a:prstGeom prst="rect">
            <a:avLst/>
          </a:prstGeom>
        </p:spPr>
      </p:pic>
      <p:pic>
        <p:nvPicPr>
          <p:cNvPr id="1026" name="Picture 2" descr="C:\Users\КГУЛСХК\Desktop\фото\Эмблема колледжа 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31258" cy="1976080"/>
          </a:xfrm>
          <a:prstGeom prst="rect">
            <a:avLst/>
          </a:prstGeom>
          <a:noFill/>
        </p:spPr>
      </p:pic>
      <p:pic>
        <p:nvPicPr>
          <p:cNvPr id="1027" name="Picture 3" descr="C:\Users\КГУЛСХК\Desktop\8bfe81b6ee57a1cd703be0755a09b6d0_28165_13102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78" y="6845644"/>
            <a:ext cx="1957099" cy="1504980"/>
          </a:xfrm>
          <a:prstGeom prst="rect">
            <a:avLst/>
          </a:prstGeom>
          <a:noFill/>
        </p:spPr>
      </p:pic>
      <p:pic>
        <p:nvPicPr>
          <p:cNvPr id="1028" name="Picture 4" descr="C:\Users\КГУЛСХК\Desktop\7c6fc3d1c5761a740f6b874d585c33c4_18550_20042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550" y="8305800"/>
            <a:ext cx="1999000" cy="1671918"/>
          </a:xfrm>
          <a:prstGeom prst="rect">
            <a:avLst/>
          </a:prstGeom>
          <a:noFill/>
        </p:spPr>
      </p:pic>
      <p:pic>
        <p:nvPicPr>
          <p:cNvPr id="1031" name="Picture 7" descr="C:\Users\КГУЛСХК\Desktop\Без названия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7950" y="9144000"/>
            <a:ext cx="2619375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9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931" y="1990362"/>
            <a:ext cx="2123109" cy="80723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8610" y="2102897"/>
            <a:ext cx="1913157" cy="1653558"/>
          </a:xfrm>
          <a:prstGeom prst="rect">
            <a:avLst/>
          </a:prstGeom>
          <a:solidFill>
            <a:srgbClr val="48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7901" y="2243524"/>
            <a:ext cx="5131166" cy="91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ПРОЕКТ  «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SMARTTDU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en-US" sz="1400" dirty="0"/>
              <a:t>M SMARTEDU ARTEDU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базе  КГУ  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Ленинградский  сельскохозяйственный колледж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470974" y="2283582"/>
            <a:ext cx="1523557" cy="94384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4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ПЕРИОД </a:t>
            </a:r>
            <a:r>
              <a:rPr kumimoji="0" lang="ru-RU" sz="1200" b="1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2700" marR="5080" lvl="0" indent="0" algn="ctr" defTabSz="914400" rtl="0" eaLnBrk="1" fontAlgn="auto" latinLnBrk="0" hangingPunct="1">
              <a:lnSpc>
                <a:spcPct val="104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1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03 июля</a:t>
            </a:r>
            <a:r>
              <a:rPr kumimoji="0" lang="ru-RU" sz="1200" b="0" i="0" u="none" strike="noStrike" kern="1200" cap="none" spc="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1200" spc="1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1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 июля</a:t>
            </a:r>
            <a:endParaRPr kumimoji="0" lang="ru-RU" sz="1200" b="0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года</a:t>
            </a:r>
          </a:p>
        </p:txBody>
      </p:sp>
      <p:sp>
        <p:nvSpPr>
          <p:cNvPr id="14" name="object 15"/>
          <p:cNvSpPr txBox="1"/>
          <p:nvPr/>
        </p:nvSpPr>
        <p:spPr>
          <a:xfrm>
            <a:off x="923925" y="3257550"/>
            <a:ext cx="5465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FF00"/>
                </a:solidFill>
                <a:latin typeface="Arial"/>
                <a:cs typeface="Arial"/>
              </a:rPr>
              <a:t>50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265901" y="3362325"/>
            <a:ext cx="8037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ОХВ</a:t>
            </a:r>
            <a:r>
              <a:rPr kumimoji="0" sz="1200" b="1" i="0" u="none" strike="noStrike" kern="1200" cap="none" spc="-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sz="1200" b="1" i="0" u="none" strike="noStrike" kern="1200" cap="none" spc="-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</a:t>
            </a:r>
            <a:r>
              <a:rPr kumimoji="0" lang="ru-RU" sz="12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409701" y="3200400"/>
            <a:ext cx="5524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ДЕТЕЙ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sz="1200" b="1" i="0" u="none" strike="noStrike" kern="1200" cap="none" spc="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2314575" y="3259376"/>
            <a:ext cx="5114925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 ДЕТЕЙ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 желающие дети 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Дети  из сельской местности</a:t>
            </a:r>
          </a:p>
          <a:p>
            <a:pPr marL="13970" marR="0" lvl="0" indent="0" algn="just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2343150" y="4067612"/>
            <a:ext cx="4329950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kumimoji="0" sz="1400" b="1" i="0" u="none" strike="noStrike" kern="1200" cap="none" spc="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13970" marR="0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- 14 лет</a:t>
            </a:r>
          </a:p>
        </p:txBody>
      </p:sp>
      <p:sp>
        <p:nvSpPr>
          <p:cNvPr id="19" name="object 17"/>
          <p:cNvSpPr txBox="1"/>
          <p:nvPr/>
        </p:nvSpPr>
        <p:spPr>
          <a:xfrm>
            <a:off x="2324100" y="4714876"/>
            <a:ext cx="4682342" cy="30905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333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1400" b="1" i="0" u="none" strike="noStrike" kern="1200" cap="none" spc="5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2675" y="6343650"/>
            <a:ext cx="4653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ОПИСАНИЕ ПРОЕКТА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ориентирована на стандарты чемпионата профессионального мастерства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Участники познакомятся с направлениями: компьютерная графика, web-дизайн, 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кибербезопасность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интернет вещей и робототехника.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занятий ребята освоят  настройки IT-систем, разработки сайтов и программирования роботов.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обучения участники подготовят проекты, защитят их и получат сертификаты.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1903385" y="358220"/>
            <a:ext cx="4613869" cy="419346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spc="35" dirty="0">
                <a:solidFill>
                  <a:prstClr val="black"/>
                </a:solidFill>
                <a:latin typeface="Arial" panose="020B0604020202020204" pitchFamily="34" charset="0"/>
                <a:cs typeface="Aharoni" pitchFamily="2" charset="-79"/>
              </a:rPr>
              <a:t>О</a:t>
            </a:r>
            <a:r>
              <a:rPr kumimoji="0" sz="1100" b="1" i="0" u="none" strike="noStrike" kern="1200" cap="none" spc="3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РГАНИЗАЦИЯ</a:t>
            </a:r>
            <a:r>
              <a:rPr kumimoji="0" sz="1100" b="1" i="0" u="none" strike="noStrike" kern="1200" cap="none" spc="6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ОЗДОРОВИТЕЛЬНОГО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ОТДЫХА,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ДОСУГА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И</a:t>
            </a:r>
            <a:r>
              <a:rPr kumimoji="0" sz="1100" b="1" i="0" u="none" strike="noStrike" kern="120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ЗАНЯТОСТИ</a:t>
            </a:r>
            <a:r>
              <a:rPr kumimoji="0" sz="1100" b="1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sz="11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ДЕТЕЙ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7654" y="827903"/>
            <a:ext cx="550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СЕВЕРО-КАЗАХСТАНСКАЯ ОБЛАСТЬ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АКЖАРСКИЙ РАЙОН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Ленинградский сельскохозяйственный колледж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198457" y="10139140"/>
            <a:ext cx="361218" cy="353143"/>
          </a:xfrm>
          <a:prstGeom prst="rect">
            <a:avLst/>
          </a:prstGeom>
          <a:solidFill>
            <a:srgbClr val="48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КГУЛСХК\Desktop\фото\Эмблема колледжа 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258" cy="197608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324100" y="5133975"/>
            <a:ext cx="4600575" cy="11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484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Создание в период летних каникул оптимальных условий, обеспечивающих социальное становление и развитие личности, ориентированной на получение навыков по IT компетенциям через организацию познавательной, проектной, творческой деятельности.</a:t>
            </a:r>
          </a:p>
        </p:txBody>
      </p:sp>
      <p:pic>
        <p:nvPicPr>
          <p:cNvPr id="2" name="Picture 2" descr="C:\Users\КГУЛСХК\Desktop\8cd099e5-93bb-4f8f-a38f-e032d2a24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17" y="3764477"/>
            <a:ext cx="1868066" cy="1624827"/>
          </a:xfrm>
          <a:prstGeom prst="rect">
            <a:avLst/>
          </a:prstGeom>
          <a:noFill/>
        </p:spPr>
      </p:pic>
      <p:pic>
        <p:nvPicPr>
          <p:cNvPr id="4" name="Picture 3" descr="C:\Users\КГУЛСХК\Desktop\23c886eac75fe741e07c133016338773_17269_1502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70" y="5398265"/>
            <a:ext cx="1782703" cy="2373772"/>
          </a:xfrm>
          <a:prstGeom prst="rect">
            <a:avLst/>
          </a:prstGeom>
          <a:noFill/>
        </p:spPr>
      </p:pic>
      <p:pic>
        <p:nvPicPr>
          <p:cNvPr id="5" name="Picture 4" descr="C:\Users\КГУЛСХК\Desktop\a0cc78f3a7e25aa7400485c704b740a2_17269_1502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9" y="7591425"/>
            <a:ext cx="1807107" cy="2406268"/>
          </a:xfrm>
          <a:prstGeom prst="rect">
            <a:avLst/>
          </a:prstGeom>
          <a:noFill/>
        </p:spPr>
      </p:pic>
      <p:pic>
        <p:nvPicPr>
          <p:cNvPr id="1029" name="Picture 5" descr="C:\Users\КГУЛСХК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7938" y="9002713"/>
            <a:ext cx="32004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90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Құжат" ma:contentTypeID="0x010100AE33B77372138744BC0105FDF69856C9" ma:contentTypeVersion="11" ma:contentTypeDescription="Жаңа құжат жасау." ma:contentTypeScope="" ma:versionID="0026f74b281ce4d8f92fbdf701d2fbec">
  <xsd:schema xmlns:xsd="http://www.w3.org/2001/XMLSchema" xmlns:xs="http://www.w3.org/2001/XMLSchema" xmlns:p="http://schemas.microsoft.com/office/2006/metadata/properties" xmlns:ns3="10c359cd-410b-4475-8392-b6759c7d2305" targetNamespace="http://schemas.microsoft.com/office/2006/metadata/properties" ma:root="true" ma:fieldsID="af8154a59588633eae3efb23389df493" ns3:_="">
    <xsd:import namespace="10c359cd-410b-4475-8392-b6759c7d2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59cd-410b-4475-8392-b6759c7d2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Мазмұн түрі"/>
        <xsd:element ref="dc:title" minOccurs="0" maxOccurs="1" ma:index="4" ma:displayName="Тақырып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1E71E9-F864-4F0B-8A6F-F283E7E0C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59cd-410b-4475-8392-b6759c7d2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6D0110-25A6-426E-A0BD-1AF384474BB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0c359cd-410b-4475-8392-b6759c7d230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B946B4-E39D-4730-9959-AC72550C8A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2218</TotalTime>
  <Words>323</Words>
  <Application>Microsoft Office PowerPoint</Application>
  <PresentationFormat>Произвольный</PresentationFormat>
  <Paragraphs>49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admin1</cp:lastModifiedBy>
  <cp:revision>130</cp:revision>
  <cp:lastPrinted>2026-01-16T08:54:20Z</cp:lastPrinted>
  <dcterms:created xsi:type="dcterms:W3CDTF">2024-06-27T06:27:15Z</dcterms:created>
  <dcterms:modified xsi:type="dcterms:W3CDTF">2026-05-14T13:18:13Z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0x010100AE33B77372138744BC0105FDF69856C9</vt:lpwstr>
  </property>
</Properties>
</file>